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  <p:sldId id="259" r:id="rId4"/>
    <p:sldId id="260" r:id="rId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6543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>
        <p:scale>
          <a:sx n="150" d="100"/>
          <a:sy n="150" d="100"/>
        </p:scale>
        <p:origin x="-1832" y="-54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printerSettings" Target="printerSettings/printerSettings1.bin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A197E4-6797-D049-AD9B-102A805896E6}" type="datetimeFigureOut">
              <a:rPr lang="en-US" smtClean="0"/>
              <a:t>1/25/19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43420-CCC2-4A4F-A507-814E384FA8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1326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A197E4-6797-D049-AD9B-102A805896E6}" type="datetimeFigureOut">
              <a:rPr lang="en-US" smtClean="0"/>
              <a:t>1/25/19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43420-CCC2-4A4F-A507-814E384FA8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2027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A197E4-6797-D049-AD9B-102A805896E6}" type="datetimeFigureOut">
              <a:rPr lang="en-US" smtClean="0"/>
              <a:t>1/25/19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43420-CCC2-4A4F-A507-814E384FA8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7331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A197E4-6797-D049-AD9B-102A805896E6}" type="datetimeFigureOut">
              <a:rPr lang="en-US" smtClean="0"/>
              <a:t>1/25/19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43420-CCC2-4A4F-A507-814E384FA8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8235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A197E4-6797-D049-AD9B-102A805896E6}" type="datetimeFigureOut">
              <a:rPr lang="en-US" smtClean="0"/>
              <a:t>1/25/19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43420-CCC2-4A4F-A507-814E384FA8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15010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A197E4-6797-D049-AD9B-102A805896E6}" type="datetimeFigureOut">
              <a:rPr lang="en-US" smtClean="0"/>
              <a:t>1/25/19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43420-CCC2-4A4F-A507-814E384FA8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334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A197E4-6797-D049-AD9B-102A805896E6}" type="datetimeFigureOut">
              <a:rPr lang="en-US" smtClean="0"/>
              <a:t>1/25/19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43420-CCC2-4A4F-A507-814E384FA8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2950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A197E4-6797-D049-AD9B-102A805896E6}" type="datetimeFigureOut">
              <a:rPr lang="en-US" smtClean="0"/>
              <a:t>1/25/19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43420-CCC2-4A4F-A507-814E384FA8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9347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A197E4-6797-D049-AD9B-102A805896E6}" type="datetimeFigureOut">
              <a:rPr lang="en-US" smtClean="0"/>
              <a:t>1/25/19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43420-CCC2-4A4F-A507-814E384FA8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9152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A197E4-6797-D049-AD9B-102A805896E6}" type="datetimeFigureOut">
              <a:rPr lang="en-US" smtClean="0"/>
              <a:t>1/25/19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43420-CCC2-4A4F-A507-814E384FA8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0899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A197E4-6797-D049-AD9B-102A805896E6}" type="datetimeFigureOut">
              <a:rPr lang="en-US" smtClean="0"/>
              <a:t>1/25/19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43420-CCC2-4A4F-A507-814E384FA8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5314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A197E4-6797-D049-AD9B-102A805896E6}" type="datetimeFigureOut">
              <a:rPr lang="en-US" smtClean="0"/>
              <a:t>1/25/19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743420-CCC2-4A4F-A507-814E384FA8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9080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inding_Post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422" y="2813350"/>
            <a:ext cx="1811729" cy="1379574"/>
          </a:xfrm>
          <a:prstGeom prst="rect">
            <a:avLst/>
          </a:prstGeom>
        </p:spPr>
      </p:pic>
      <p:pic>
        <p:nvPicPr>
          <p:cNvPr id="3" name="Picture 2" descr="Screen Shot 2019-01-11 at 4.00.5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0751" y="1236277"/>
            <a:ext cx="2974940" cy="986344"/>
          </a:xfrm>
          <a:prstGeom prst="rect">
            <a:avLst/>
          </a:prstGeom>
        </p:spPr>
      </p:pic>
      <p:pic>
        <p:nvPicPr>
          <p:cNvPr id="4" name="Picture 3" descr="Screen Shot 2019-01-11 at 4.02.48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4325" y="2990568"/>
            <a:ext cx="4112359" cy="367487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788650" y="243676"/>
            <a:ext cx="63535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IV Swinger 2 Off-PCB Connections (Module, EMR)</a:t>
            </a:r>
            <a:endParaRPr lang="en-US" sz="2400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1875503" y="1462055"/>
            <a:ext cx="2196964" cy="1676196"/>
          </a:xfrm>
          <a:prstGeom prst="curvedConnector3">
            <a:avLst>
              <a:gd name="adj1" fmla="val 50000"/>
            </a:avLst>
          </a:prstGeom>
          <a:ln w="76200">
            <a:solidFill>
              <a:srgbClr val="65432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6"/>
          <p:cNvCxnSpPr/>
          <p:nvPr/>
        </p:nvCxnSpPr>
        <p:spPr>
          <a:xfrm>
            <a:off x="1875503" y="3138251"/>
            <a:ext cx="2791103" cy="420894"/>
          </a:xfrm>
          <a:prstGeom prst="straightConnector1">
            <a:avLst/>
          </a:prstGeom>
          <a:ln w="76200">
            <a:solidFill>
              <a:srgbClr val="65432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6"/>
          <p:cNvCxnSpPr/>
          <p:nvPr/>
        </p:nvCxnSpPr>
        <p:spPr>
          <a:xfrm>
            <a:off x="1788650" y="3824973"/>
            <a:ext cx="2877956" cy="73842"/>
          </a:xfrm>
          <a:prstGeom prst="straightConnector1">
            <a:avLst/>
          </a:prstGeom>
          <a:ln w="76200">
            <a:solidFill>
              <a:srgbClr val="65432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6"/>
          <p:cNvCxnSpPr/>
          <p:nvPr/>
        </p:nvCxnSpPr>
        <p:spPr>
          <a:xfrm>
            <a:off x="4038977" y="1725218"/>
            <a:ext cx="3115993" cy="2173597"/>
          </a:xfrm>
          <a:prstGeom prst="straightConnector1">
            <a:avLst/>
          </a:prstGeom>
          <a:ln w="76200">
            <a:solidFill>
              <a:srgbClr val="65432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6"/>
          <p:cNvCxnSpPr/>
          <p:nvPr/>
        </p:nvCxnSpPr>
        <p:spPr>
          <a:xfrm>
            <a:off x="4038977" y="2001096"/>
            <a:ext cx="3115993" cy="2289077"/>
          </a:xfrm>
          <a:prstGeom prst="straightConnector1">
            <a:avLst/>
          </a:prstGeom>
          <a:ln w="76200">
            <a:solidFill>
              <a:srgbClr val="65432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6"/>
          <p:cNvCxnSpPr/>
          <p:nvPr/>
        </p:nvCxnSpPr>
        <p:spPr>
          <a:xfrm rot="16200000" flipH="1">
            <a:off x="6231959" y="1602379"/>
            <a:ext cx="1572818" cy="1498925"/>
          </a:xfrm>
          <a:prstGeom prst="curvedConnector3">
            <a:avLst>
              <a:gd name="adj1" fmla="val -711"/>
            </a:avLst>
          </a:prstGeom>
          <a:ln w="38100">
            <a:solidFill>
              <a:srgbClr val="0000FF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6"/>
          <p:cNvCxnSpPr/>
          <p:nvPr/>
        </p:nvCxnSpPr>
        <p:spPr>
          <a:xfrm rot="16200000" flipH="1">
            <a:off x="4140941" y="3904875"/>
            <a:ext cx="4765420" cy="406110"/>
          </a:xfrm>
          <a:prstGeom prst="curvedConnector3">
            <a:avLst>
              <a:gd name="adj1" fmla="val -1599"/>
            </a:avLst>
          </a:prstGeom>
          <a:ln w="38100"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6"/>
          <p:cNvCxnSpPr/>
          <p:nvPr/>
        </p:nvCxnSpPr>
        <p:spPr>
          <a:xfrm>
            <a:off x="6320596" y="1877620"/>
            <a:ext cx="59068" cy="4613020"/>
          </a:xfrm>
          <a:prstGeom prst="straightConnector1">
            <a:avLst/>
          </a:prstGeom>
          <a:ln w="38100">
            <a:solidFill>
              <a:srgbClr val="FF0000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7767831" y="1415955"/>
            <a:ext cx="129340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4-inch Male</a:t>
            </a:r>
          </a:p>
          <a:p>
            <a:r>
              <a:rPr lang="en-US" dirty="0" smtClean="0"/>
              <a:t>To Female</a:t>
            </a:r>
          </a:p>
          <a:p>
            <a:r>
              <a:rPr lang="en-US" dirty="0" smtClean="0"/>
              <a:t>jumpers</a:t>
            </a:r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1523889" y="4529824"/>
            <a:ext cx="177941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18ga zip </a:t>
            </a:r>
            <a:r>
              <a:rPr lang="en-US" dirty="0" smtClean="0"/>
              <a:t>cord</a:t>
            </a:r>
          </a:p>
          <a:p>
            <a:r>
              <a:rPr lang="en-US" dirty="0" smtClean="0"/>
              <a:t>(or solid core)</a:t>
            </a:r>
          </a:p>
          <a:p>
            <a:r>
              <a:rPr lang="en-US" dirty="0"/>
              <a:t>l</a:t>
            </a:r>
            <a:r>
              <a:rPr lang="en-US" dirty="0" smtClean="0"/>
              <a:t>oad circuit wires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2692729" y="3891928"/>
            <a:ext cx="36293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PV-</a:t>
            </a:r>
            <a:endParaRPr lang="en-US" sz="1000" dirty="0"/>
          </a:p>
        </p:txBody>
      </p:sp>
      <p:sp>
        <p:nvSpPr>
          <p:cNvPr id="17" name="TextBox 16"/>
          <p:cNvSpPr txBox="1"/>
          <p:nvPr/>
        </p:nvSpPr>
        <p:spPr>
          <a:xfrm>
            <a:off x="2679272" y="3010260"/>
            <a:ext cx="3898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PV+</a:t>
            </a:r>
            <a:endParaRPr lang="en-US" sz="1000" dirty="0"/>
          </a:p>
        </p:txBody>
      </p:sp>
      <p:cxnSp>
        <p:nvCxnSpPr>
          <p:cNvPr id="18" name="Straight Arrow Connector 17"/>
          <p:cNvCxnSpPr/>
          <p:nvPr/>
        </p:nvCxnSpPr>
        <p:spPr>
          <a:xfrm flipH="1" flipV="1">
            <a:off x="2901770" y="2769426"/>
            <a:ext cx="76201" cy="24690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17" idx="3"/>
          </p:cNvCxnSpPr>
          <p:nvPr/>
        </p:nvCxnSpPr>
        <p:spPr>
          <a:xfrm>
            <a:off x="3069122" y="3133371"/>
            <a:ext cx="201128" cy="12311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5285245" y="2422265"/>
            <a:ext cx="6048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RELAY C</a:t>
            </a:r>
            <a:endParaRPr lang="en-US" sz="1000" dirty="0"/>
          </a:p>
        </p:txBody>
      </p:sp>
      <p:sp>
        <p:nvSpPr>
          <p:cNvPr id="23" name="TextBox 22"/>
          <p:cNvSpPr txBox="1"/>
          <p:nvPr/>
        </p:nvSpPr>
        <p:spPr>
          <a:xfrm>
            <a:off x="4060144" y="2422265"/>
            <a:ext cx="68767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RELAY NC</a:t>
            </a:r>
            <a:endParaRPr lang="en-US" sz="1000" dirty="0"/>
          </a:p>
        </p:txBody>
      </p:sp>
      <p:sp>
        <p:nvSpPr>
          <p:cNvPr id="25" name="TextBox 24"/>
          <p:cNvSpPr txBox="1"/>
          <p:nvPr/>
        </p:nvSpPr>
        <p:spPr>
          <a:xfrm>
            <a:off x="7692470" y="2549308"/>
            <a:ext cx="65160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RELAY IN</a:t>
            </a:r>
            <a:endParaRPr lang="en-US" sz="1000" dirty="0"/>
          </a:p>
        </p:txBody>
      </p:sp>
      <p:sp>
        <p:nvSpPr>
          <p:cNvPr id="28" name="TextBox 27"/>
          <p:cNvSpPr txBox="1"/>
          <p:nvPr/>
        </p:nvSpPr>
        <p:spPr>
          <a:xfrm>
            <a:off x="6595130" y="2549308"/>
            <a:ext cx="42832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GND</a:t>
            </a:r>
            <a:endParaRPr lang="en-US" sz="1000" dirty="0"/>
          </a:p>
        </p:txBody>
      </p:sp>
      <p:sp>
        <p:nvSpPr>
          <p:cNvPr id="29" name="TextBox 28"/>
          <p:cNvSpPr txBox="1"/>
          <p:nvPr/>
        </p:nvSpPr>
        <p:spPr>
          <a:xfrm>
            <a:off x="5983628" y="2549308"/>
            <a:ext cx="39418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VCC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2592782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IV_Swinger_2_ss_mod_top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5106" y="2953647"/>
            <a:ext cx="5623560" cy="3749040"/>
          </a:xfrm>
          <a:prstGeom prst="rect">
            <a:avLst/>
          </a:prstGeom>
        </p:spPr>
      </p:pic>
      <p:pic>
        <p:nvPicPr>
          <p:cNvPr id="6" name="Picture 5" descr="Screen Shot 2019-01-11 at 4.34.08 PM.png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4325" y="2990568"/>
            <a:ext cx="4114800" cy="3675888"/>
          </a:xfrm>
          <a:prstGeom prst="rect">
            <a:avLst/>
          </a:prstGeom>
        </p:spPr>
      </p:pic>
      <p:pic>
        <p:nvPicPr>
          <p:cNvPr id="2" name="Picture 1" descr="Binding_Post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422" y="2813350"/>
            <a:ext cx="1811729" cy="137957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788650" y="243676"/>
            <a:ext cx="62229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IV Swinger 2 Off-PCB Connections (Module, SSR)</a:t>
            </a:r>
            <a:endParaRPr lang="en-US" sz="2400" dirty="0"/>
          </a:p>
        </p:txBody>
      </p:sp>
      <p:cxnSp>
        <p:nvCxnSpPr>
          <p:cNvPr id="12" name="Straight Connector 6"/>
          <p:cNvCxnSpPr/>
          <p:nvPr/>
        </p:nvCxnSpPr>
        <p:spPr>
          <a:xfrm>
            <a:off x="1875503" y="3138251"/>
            <a:ext cx="2791103" cy="420894"/>
          </a:xfrm>
          <a:prstGeom prst="straightConnector1">
            <a:avLst/>
          </a:prstGeom>
          <a:ln w="76200">
            <a:solidFill>
              <a:srgbClr val="65432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6"/>
          <p:cNvCxnSpPr/>
          <p:nvPr/>
        </p:nvCxnSpPr>
        <p:spPr>
          <a:xfrm>
            <a:off x="1788650" y="3824973"/>
            <a:ext cx="2877956" cy="73842"/>
          </a:xfrm>
          <a:prstGeom prst="straightConnector1">
            <a:avLst/>
          </a:prstGeom>
          <a:ln w="76200">
            <a:solidFill>
              <a:srgbClr val="65432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692729" y="3891928"/>
            <a:ext cx="36293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PV-</a:t>
            </a:r>
            <a:endParaRPr lang="en-US" sz="1000" dirty="0"/>
          </a:p>
        </p:txBody>
      </p:sp>
      <p:sp>
        <p:nvSpPr>
          <p:cNvPr id="10" name="TextBox 9"/>
          <p:cNvSpPr txBox="1"/>
          <p:nvPr/>
        </p:nvSpPr>
        <p:spPr>
          <a:xfrm>
            <a:off x="2679272" y="3010260"/>
            <a:ext cx="3898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PV+</a:t>
            </a:r>
            <a:endParaRPr lang="en-US" sz="1000" dirty="0"/>
          </a:p>
        </p:txBody>
      </p:sp>
      <p:sp>
        <p:nvSpPr>
          <p:cNvPr id="11" name="TextBox 10"/>
          <p:cNvSpPr txBox="1"/>
          <p:nvPr/>
        </p:nvSpPr>
        <p:spPr>
          <a:xfrm>
            <a:off x="1523889" y="4529824"/>
            <a:ext cx="177941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18ga zip </a:t>
            </a:r>
            <a:r>
              <a:rPr lang="en-US" dirty="0" smtClean="0"/>
              <a:t>cord</a:t>
            </a:r>
          </a:p>
          <a:p>
            <a:r>
              <a:rPr lang="en-US" dirty="0" smtClean="0"/>
              <a:t>(or solid core)</a:t>
            </a:r>
          </a:p>
          <a:p>
            <a:r>
              <a:rPr lang="en-US" dirty="0"/>
              <a:t>l</a:t>
            </a:r>
            <a:r>
              <a:rPr lang="en-US" dirty="0" smtClean="0"/>
              <a:t>oad circuit wires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53182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creen Shot 2019-01-11 at 4.52.46 PM.png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4325" y="2990568"/>
            <a:ext cx="4114800" cy="3703320"/>
          </a:xfrm>
          <a:prstGeom prst="rect">
            <a:avLst/>
          </a:prstGeom>
        </p:spPr>
      </p:pic>
      <p:pic>
        <p:nvPicPr>
          <p:cNvPr id="2" name="Picture 1" descr="Binding_Post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422" y="2813350"/>
            <a:ext cx="1811729" cy="137957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788650" y="243676"/>
            <a:ext cx="5839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IV Swinger 2 Off-PCB Connections (Cell, EMR)</a:t>
            </a:r>
            <a:endParaRPr lang="en-US" sz="2400" dirty="0"/>
          </a:p>
        </p:txBody>
      </p:sp>
      <p:sp>
        <p:nvSpPr>
          <p:cNvPr id="49" name="TextBox 48"/>
          <p:cNvSpPr txBox="1"/>
          <p:nvPr/>
        </p:nvSpPr>
        <p:spPr>
          <a:xfrm>
            <a:off x="7767831" y="1415955"/>
            <a:ext cx="129340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4-inch Male</a:t>
            </a:r>
          </a:p>
          <a:p>
            <a:r>
              <a:rPr lang="en-US" dirty="0" smtClean="0"/>
              <a:t>To Female</a:t>
            </a:r>
          </a:p>
          <a:p>
            <a:r>
              <a:rPr lang="en-US" dirty="0" smtClean="0"/>
              <a:t>jumpers</a:t>
            </a:r>
            <a:endParaRPr lang="en-US" dirty="0"/>
          </a:p>
        </p:txBody>
      </p:sp>
      <p:pic>
        <p:nvPicPr>
          <p:cNvPr id="16" name="Picture 15" descr="Binding_Post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422" y="1415955"/>
            <a:ext cx="1811729" cy="1379574"/>
          </a:xfrm>
          <a:prstGeom prst="rect">
            <a:avLst/>
          </a:prstGeom>
        </p:spPr>
      </p:pic>
      <p:pic>
        <p:nvPicPr>
          <p:cNvPr id="22" name="Picture 21" descr="Screen Shot 2019-01-11 at 4.54.47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0751" y="844919"/>
            <a:ext cx="2654036" cy="2025450"/>
          </a:xfrm>
          <a:prstGeom prst="rect">
            <a:avLst/>
          </a:prstGeom>
        </p:spPr>
      </p:pic>
      <p:cxnSp>
        <p:nvCxnSpPr>
          <p:cNvPr id="23" name="Straight Connector 6"/>
          <p:cNvCxnSpPr/>
          <p:nvPr/>
        </p:nvCxnSpPr>
        <p:spPr>
          <a:xfrm>
            <a:off x="1875503" y="3138251"/>
            <a:ext cx="2857558" cy="886094"/>
          </a:xfrm>
          <a:prstGeom prst="straightConnector1">
            <a:avLst/>
          </a:prstGeom>
          <a:ln w="76200">
            <a:solidFill>
              <a:srgbClr val="65432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6"/>
          <p:cNvCxnSpPr/>
          <p:nvPr/>
        </p:nvCxnSpPr>
        <p:spPr>
          <a:xfrm>
            <a:off x="1788650" y="3847126"/>
            <a:ext cx="2944411" cy="524272"/>
          </a:xfrm>
          <a:prstGeom prst="straightConnector1">
            <a:avLst/>
          </a:prstGeom>
          <a:ln w="76200">
            <a:solidFill>
              <a:srgbClr val="65432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6"/>
          <p:cNvCxnSpPr/>
          <p:nvPr/>
        </p:nvCxnSpPr>
        <p:spPr>
          <a:xfrm flipV="1">
            <a:off x="1875503" y="1092850"/>
            <a:ext cx="2030564" cy="1373446"/>
          </a:xfrm>
          <a:prstGeom prst="curvedConnector3">
            <a:avLst>
              <a:gd name="adj1" fmla="val 50000"/>
            </a:avLst>
          </a:prstGeom>
          <a:ln w="76200">
            <a:solidFill>
              <a:srgbClr val="65432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6"/>
          <p:cNvCxnSpPr/>
          <p:nvPr/>
        </p:nvCxnSpPr>
        <p:spPr>
          <a:xfrm flipV="1">
            <a:off x="1875503" y="1415955"/>
            <a:ext cx="2030564" cy="326697"/>
          </a:xfrm>
          <a:prstGeom prst="straightConnector1">
            <a:avLst/>
          </a:prstGeom>
          <a:ln w="76200">
            <a:solidFill>
              <a:srgbClr val="65432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4" name="Group 103"/>
          <p:cNvGrpSpPr/>
          <p:nvPr/>
        </p:nvGrpSpPr>
        <p:grpSpPr>
          <a:xfrm>
            <a:off x="3906069" y="2498725"/>
            <a:ext cx="826992" cy="2396946"/>
            <a:chOff x="3906069" y="2584441"/>
            <a:chExt cx="826992" cy="2311230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grpSpPr>
        <p:cxnSp>
          <p:nvCxnSpPr>
            <p:cNvPr id="72" name="Straight Connector 6"/>
            <p:cNvCxnSpPr/>
            <p:nvPr/>
          </p:nvCxnSpPr>
          <p:spPr>
            <a:xfrm rot="16200000" flipH="1">
              <a:off x="2924202" y="3566308"/>
              <a:ext cx="2311230" cy="347495"/>
            </a:xfrm>
            <a:prstGeom prst="curvedConnector3">
              <a:avLst>
                <a:gd name="adj1" fmla="val 98882"/>
              </a:avLst>
            </a:prstGeom>
            <a:ln w="76200">
              <a:solidFill>
                <a:srgbClr val="65432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6"/>
            <p:cNvCxnSpPr/>
            <p:nvPr/>
          </p:nvCxnSpPr>
          <p:spPr>
            <a:xfrm flipV="1">
              <a:off x="4124325" y="4843983"/>
              <a:ext cx="608736" cy="26467"/>
            </a:xfrm>
            <a:prstGeom prst="straightConnector1">
              <a:avLst/>
            </a:prstGeom>
            <a:ln w="76200">
              <a:solidFill>
                <a:srgbClr val="65432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5" name="Group 104"/>
          <p:cNvGrpSpPr/>
          <p:nvPr/>
        </p:nvGrpSpPr>
        <p:grpSpPr>
          <a:xfrm>
            <a:off x="3352800" y="2565400"/>
            <a:ext cx="1380261" cy="2649713"/>
            <a:chOff x="3906069" y="2584441"/>
            <a:chExt cx="1176552" cy="2311230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grpSpPr>
        <p:cxnSp>
          <p:nvCxnSpPr>
            <p:cNvPr id="106" name="Straight Connector 6"/>
            <p:cNvCxnSpPr/>
            <p:nvPr/>
          </p:nvCxnSpPr>
          <p:spPr>
            <a:xfrm rot="16200000" flipH="1">
              <a:off x="2924202" y="3566308"/>
              <a:ext cx="2311230" cy="347495"/>
            </a:xfrm>
            <a:prstGeom prst="curvedConnector3">
              <a:avLst>
                <a:gd name="adj1" fmla="val 98882"/>
              </a:avLst>
            </a:prstGeom>
            <a:ln w="76200">
              <a:solidFill>
                <a:srgbClr val="65432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6"/>
            <p:cNvCxnSpPr/>
            <p:nvPr/>
          </p:nvCxnSpPr>
          <p:spPr>
            <a:xfrm>
              <a:off x="4124325" y="4870450"/>
              <a:ext cx="958296" cy="25221"/>
            </a:xfrm>
            <a:prstGeom prst="straightConnector1">
              <a:avLst/>
            </a:prstGeom>
            <a:ln w="76200">
              <a:solidFill>
                <a:srgbClr val="65432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2" name="Straight Connector 6"/>
          <p:cNvCxnSpPr/>
          <p:nvPr/>
        </p:nvCxnSpPr>
        <p:spPr>
          <a:xfrm flipV="1">
            <a:off x="3352799" y="2226733"/>
            <a:ext cx="553271" cy="373592"/>
          </a:xfrm>
          <a:prstGeom prst="curvedConnector3">
            <a:avLst>
              <a:gd name="adj1" fmla="val 648"/>
            </a:avLst>
          </a:prstGeom>
          <a:ln w="76200">
            <a:solidFill>
              <a:srgbClr val="65432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6"/>
          <p:cNvCxnSpPr/>
          <p:nvPr/>
        </p:nvCxnSpPr>
        <p:spPr>
          <a:xfrm rot="16200000" flipH="1">
            <a:off x="3597878" y="3708854"/>
            <a:ext cx="5271440" cy="292131"/>
          </a:xfrm>
          <a:prstGeom prst="curvedConnector3">
            <a:avLst>
              <a:gd name="adj1" fmla="val -112"/>
            </a:avLst>
          </a:prstGeom>
          <a:ln w="38100">
            <a:solidFill>
              <a:srgbClr val="FF0000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6"/>
          <p:cNvCxnSpPr/>
          <p:nvPr/>
        </p:nvCxnSpPr>
        <p:spPr>
          <a:xfrm rot="16200000" flipH="1">
            <a:off x="4007412" y="3771344"/>
            <a:ext cx="4858686" cy="579904"/>
          </a:xfrm>
          <a:prstGeom prst="curvedConnector3">
            <a:avLst>
              <a:gd name="adj1" fmla="val -121"/>
            </a:avLst>
          </a:prstGeom>
          <a:ln w="38100"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6"/>
          <p:cNvCxnSpPr/>
          <p:nvPr/>
        </p:nvCxnSpPr>
        <p:spPr>
          <a:xfrm>
            <a:off x="6087534" y="1498603"/>
            <a:ext cx="1680296" cy="1639648"/>
          </a:xfrm>
          <a:prstGeom prst="curvedConnector3">
            <a:avLst>
              <a:gd name="adj1" fmla="val 99695"/>
            </a:avLst>
          </a:prstGeom>
          <a:ln w="38100">
            <a:solidFill>
              <a:srgbClr val="0000FF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6"/>
          <p:cNvCxnSpPr/>
          <p:nvPr/>
        </p:nvCxnSpPr>
        <p:spPr>
          <a:xfrm rot="16200000" flipH="1">
            <a:off x="5864226" y="1622428"/>
            <a:ext cx="1812925" cy="1298573"/>
          </a:xfrm>
          <a:prstGeom prst="curvedConnector3">
            <a:avLst>
              <a:gd name="adj1" fmla="val 1430"/>
            </a:avLst>
          </a:prstGeom>
          <a:ln w="38100">
            <a:solidFill>
              <a:schemeClr val="bg1"/>
            </a:solidFill>
          </a:ln>
          <a:effectLst>
            <a:outerShdw blurRad="50800" dist="38100" dir="2700000" algn="tl" rotWithShape="0">
              <a:srgbClr val="000000">
                <a:alpha val="50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6"/>
          <p:cNvCxnSpPr/>
          <p:nvPr/>
        </p:nvCxnSpPr>
        <p:spPr>
          <a:xfrm flipV="1">
            <a:off x="1936753" y="1671882"/>
            <a:ext cx="1969317" cy="1506298"/>
          </a:xfrm>
          <a:prstGeom prst="curvedConnector3">
            <a:avLst>
              <a:gd name="adj1" fmla="val 48388"/>
            </a:avLst>
          </a:prstGeom>
          <a:ln w="76200">
            <a:solidFill>
              <a:srgbClr val="65432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6"/>
          <p:cNvCxnSpPr/>
          <p:nvPr/>
        </p:nvCxnSpPr>
        <p:spPr>
          <a:xfrm flipV="1">
            <a:off x="1875503" y="1952421"/>
            <a:ext cx="2030564" cy="1185831"/>
          </a:xfrm>
          <a:prstGeom prst="curvedConnector3">
            <a:avLst>
              <a:gd name="adj1" fmla="val 60006"/>
            </a:avLst>
          </a:prstGeom>
          <a:ln w="76200">
            <a:solidFill>
              <a:srgbClr val="65432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2241095" y="1365251"/>
            <a:ext cx="4608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RED2</a:t>
            </a:r>
            <a:endParaRPr lang="en-US" sz="1000" dirty="0"/>
          </a:p>
        </p:txBody>
      </p:sp>
      <p:sp>
        <p:nvSpPr>
          <p:cNvPr id="41" name="TextBox 40"/>
          <p:cNvSpPr txBox="1"/>
          <p:nvPr/>
        </p:nvSpPr>
        <p:spPr>
          <a:xfrm>
            <a:off x="2241095" y="1980512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BLK2</a:t>
            </a:r>
            <a:endParaRPr lang="en-US" sz="1000" dirty="0"/>
          </a:p>
        </p:txBody>
      </p:sp>
      <p:sp>
        <p:nvSpPr>
          <p:cNvPr id="43" name="TextBox 42"/>
          <p:cNvSpPr txBox="1"/>
          <p:nvPr/>
        </p:nvSpPr>
        <p:spPr>
          <a:xfrm>
            <a:off x="2589747" y="3055069"/>
            <a:ext cx="60785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RED1_A</a:t>
            </a:r>
            <a:endParaRPr lang="en-US" sz="1000" dirty="0"/>
          </a:p>
        </p:txBody>
      </p:sp>
      <p:sp>
        <p:nvSpPr>
          <p:cNvPr id="44" name="TextBox 43"/>
          <p:cNvSpPr txBox="1"/>
          <p:nvPr/>
        </p:nvSpPr>
        <p:spPr>
          <a:xfrm>
            <a:off x="2241095" y="2523192"/>
            <a:ext cx="59503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RED1_B</a:t>
            </a:r>
            <a:endParaRPr lang="en-US" sz="1000" dirty="0"/>
          </a:p>
        </p:txBody>
      </p:sp>
      <p:sp>
        <p:nvSpPr>
          <p:cNvPr id="45" name="TextBox 44"/>
          <p:cNvSpPr txBox="1"/>
          <p:nvPr/>
        </p:nvSpPr>
        <p:spPr>
          <a:xfrm>
            <a:off x="3608845" y="5203565"/>
            <a:ext cx="6048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RELAY C</a:t>
            </a:r>
            <a:endParaRPr lang="en-US" sz="1000" dirty="0"/>
          </a:p>
        </p:txBody>
      </p:sp>
      <p:sp>
        <p:nvSpPr>
          <p:cNvPr id="46" name="TextBox 45"/>
          <p:cNvSpPr txBox="1"/>
          <p:nvPr/>
        </p:nvSpPr>
        <p:spPr>
          <a:xfrm>
            <a:off x="3735845" y="4845475"/>
            <a:ext cx="68767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RELAY NC</a:t>
            </a:r>
            <a:endParaRPr lang="en-US" sz="1000" dirty="0"/>
          </a:p>
        </p:txBody>
      </p:sp>
      <p:sp>
        <p:nvSpPr>
          <p:cNvPr id="47" name="TextBox 46"/>
          <p:cNvSpPr txBox="1"/>
          <p:nvPr/>
        </p:nvSpPr>
        <p:spPr>
          <a:xfrm>
            <a:off x="7730570" y="2549308"/>
            <a:ext cx="71660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RELAY IN1</a:t>
            </a:r>
            <a:endParaRPr lang="en-US" sz="1000" dirty="0"/>
          </a:p>
        </p:txBody>
      </p:sp>
      <p:sp>
        <p:nvSpPr>
          <p:cNvPr id="50" name="TextBox 49"/>
          <p:cNvSpPr txBox="1"/>
          <p:nvPr/>
        </p:nvSpPr>
        <p:spPr>
          <a:xfrm>
            <a:off x="6422297" y="1159245"/>
            <a:ext cx="71660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RELAY IN2</a:t>
            </a:r>
            <a:endParaRPr lang="en-US" sz="1000" dirty="0"/>
          </a:p>
        </p:txBody>
      </p:sp>
      <p:sp>
        <p:nvSpPr>
          <p:cNvPr id="51" name="TextBox 50"/>
          <p:cNvSpPr txBox="1"/>
          <p:nvPr/>
        </p:nvSpPr>
        <p:spPr>
          <a:xfrm>
            <a:off x="6578198" y="2549308"/>
            <a:ext cx="42832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GND</a:t>
            </a:r>
            <a:endParaRPr lang="en-US" sz="1000" dirty="0"/>
          </a:p>
        </p:txBody>
      </p:sp>
      <p:sp>
        <p:nvSpPr>
          <p:cNvPr id="52" name="TextBox 51"/>
          <p:cNvSpPr txBox="1"/>
          <p:nvPr/>
        </p:nvSpPr>
        <p:spPr>
          <a:xfrm>
            <a:off x="5992094" y="2779215"/>
            <a:ext cx="39418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VCC</a:t>
            </a:r>
            <a:endParaRPr lang="en-US" sz="1000" dirty="0"/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3054350" y="3301290"/>
            <a:ext cx="44452" cy="16658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H="1" flipV="1">
            <a:off x="2914560" y="2880412"/>
            <a:ext cx="76201" cy="24690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2241095" y="3993613"/>
            <a:ext cx="4399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BLK1</a:t>
            </a:r>
            <a:endParaRPr lang="en-US" sz="1000" dirty="0"/>
          </a:p>
        </p:txBody>
      </p:sp>
      <p:sp>
        <p:nvSpPr>
          <p:cNvPr id="39" name="TextBox 38"/>
          <p:cNvSpPr txBox="1"/>
          <p:nvPr/>
        </p:nvSpPr>
        <p:spPr>
          <a:xfrm>
            <a:off x="1523889" y="4529824"/>
            <a:ext cx="177941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18ga zip </a:t>
            </a:r>
            <a:r>
              <a:rPr lang="en-US" dirty="0" smtClean="0"/>
              <a:t>cord</a:t>
            </a:r>
          </a:p>
          <a:p>
            <a:r>
              <a:rPr lang="en-US" dirty="0" smtClean="0"/>
              <a:t>(or solid core)</a:t>
            </a:r>
          </a:p>
          <a:p>
            <a:r>
              <a:rPr lang="en-US" dirty="0"/>
              <a:t>l</a:t>
            </a:r>
            <a:r>
              <a:rPr lang="en-US" dirty="0" smtClean="0"/>
              <a:t>oad circuit wires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44932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9-01-11 at 5.44.59 PM.png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4325" y="2990568"/>
            <a:ext cx="4114800" cy="3703320"/>
          </a:xfrm>
          <a:prstGeom prst="rect">
            <a:avLst/>
          </a:prstGeom>
        </p:spPr>
      </p:pic>
      <p:pic>
        <p:nvPicPr>
          <p:cNvPr id="2" name="Picture 1" descr="Binding_Post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422" y="2813350"/>
            <a:ext cx="1811729" cy="137957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788650" y="243676"/>
            <a:ext cx="57088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IV Swinger 2 Off-PCB Connections (Cell, SSR)</a:t>
            </a:r>
            <a:endParaRPr lang="en-US" sz="2400" dirty="0"/>
          </a:p>
        </p:txBody>
      </p:sp>
      <p:pic>
        <p:nvPicPr>
          <p:cNvPr id="16" name="Picture 15" descr="Binding_Post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422" y="1415955"/>
            <a:ext cx="1811729" cy="1379574"/>
          </a:xfrm>
          <a:prstGeom prst="rect">
            <a:avLst/>
          </a:prstGeom>
        </p:spPr>
      </p:pic>
      <p:cxnSp>
        <p:nvCxnSpPr>
          <p:cNvPr id="23" name="Straight Connector 6"/>
          <p:cNvCxnSpPr/>
          <p:nvPr/>
        </p:nvCxnSpPr>
        <p:spPr>
          <a:xfrm>
            <a:off x="1875503" y="3138251"/>
            <a:ext cx="2857558" cy="886094"/>
          </a:xfrm>
          <a:prstGeom prst="straightConnector1">
            <a:avLst/>
          </a:prstGeom>
          <a:ln w="76200">
            <a:solidFill>
              <a:srgbClr val="65432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6"/>
          <p:cNvCxnSpPr/>
          <p:nvPr/>
        </p:nvCxnSpPr>
        <p:spPr>
          <a:xfrm>
            <a:off x="1788650" y="3847126"/>
            <a:ext cx="2944411" cy="524272"/>
          </a:xfrm>
          <a:prstGeom prst="straightConnector1">
            <a:avLst/>
          </a:prstGeom>
          <a:ln w="76200">
            <a:solidFill>
              <a:srgbClr val="65432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6"/>
          <p:cNvCxnSpPr/>
          <p:nvPr/>
        </p:nvCxnSpPr>
        <p:spPr>
          <a:xfrm>
            <a:off x="1875503" y="1744133"/>
            <a:ext cx="2857558" cy="3090334"/>
          </a:xfrm>
          <a:prstGeom prst="straightConnector1">
            <a:avLst/>
          </a:prstGeom>
          <a:ln w="76200">
            <a:solidFill>
              <a:srgbClr val="65432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6"/>
          <p:cNvCxnSpPr/>
          <p:nvPr/>
        </p:nvCxnSpPr>
        <p:spPr>
          <a:xfrm>
            <a:off x="1875503" y="2480733"/>
            <a:ext cx="2857558" cy="2709334"/>
          </a:xfrm>
          <a:prstGeom prst="straightConnector1">
            <a:avLst/>
          </a:prstGeom>
          <a:ln w="76200">
            <a:solidFill>
              <a:srgbClr val="65432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241095" y="3993613"/>
            <a:ext cx="4399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BLK1</a:t>
            </a:r>
            <a:endParaRPr lang="en-US" sz="1000" dirty="0"/>
          </a:p>
        </p:txBody>
      </p:sp>
      <p:sp>
        <p:nvSpPr>
          <p:cNvPr id="12" name="TextBox 11"/>
          <p:cNvSpPr txBox="1"/>
          <p:nvPr/>
        </p:nvSpPr>
        <p:spPr>
          <a:xfrm>
            <a:off x="2230669" y="3333213"/>
            <a:ext cx="4608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RED1</a:t>
            </a:r>
            <a:endParaRPr lang="en-US" sz="1000" dirty="0"/>
          </a:p>
        </p:txBody>
      </p:sp>
      <p:sp>
        <p:nvSpPr>
          <p:cNvPr id="13" name="TextBox 12"/>
          <p:cNvSpPr txBox="1"/>
          <p:nvPr/>
        </p:nvSpPr>
        <p:spPr>
          <a:xfrm>
            <a:off x="2240500" y="2638922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BLK2</a:t>
            </a:r>
            <a:endParaRPr lang="en-US" sz="1000" dirty="0"/>
          </a:p>
        </p:txBody>
      </p:sp>
      <p:sp>
        <p:nvSpPr>
          <p:cNvPr id="14" name="TextBox 13"/>
          <p:cNvSpPr txBox="1"/>
          <p:nvPr/>
        </p:nvSpPr>
        <p:spPr>
          <a:xfrm>
            <a:off x="2230669" y="1947333"/>
            <a:ext cx="4608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RED2</a:t>
            </a:r>
            <a:endParaRPr lang="en-US" sz="1000" dirty="0"/>
          </a:p>
        </p:txBody>
      </p:sp>
      <p:sp>
        <p:nvSpPr>
          <p:cNvPr id="15" name="TextBox 14"/>
          <p:cNvSpPr txBox="1"/>
          <p:nvPr/>
        </p:nvSpPr>
        <p:spPr>
          <a:xfrm>
            <a:off x="1523889" y="4529824"/>
            <a:ext cx="177941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18ga zip </a:t>
            </a:r>
            <a:r>
              <a:rPr lang="en-US" dirty="0" smtClean="0"/>
              <a:t>cord</a:t>
            </a:r>
          </a:p>
          <a:p>
            <a:r>
              <a:rPr lang="en-US" dirty="0" smtClean="0"/>
              <a:t>(or solid core)</a:t>
            </a:r>
          </a:p>
          <a:p>
            <a:r>
              <a:rPr lang="en-US" dirty="0"/>
              <a:t>l</a:t>
            </a:r>
            <a:r>
              <a:rPr lang="en-US" dirty="0" smtClean="0"/>
              <a:t>oad circuit wires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71857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8945</TotalTime>
  <Words>141</Words>
  <Application>Microsoft Macintosh PowerPoint</Application>
  <PresentationFormat>On-screen Show (4:3)</PresentationFormat>
  <Paragraphs>46</Paragraphs>
  <Slides>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5" baseType="lpstr"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Cindy W</dc:creator>
  <cp:lastModifiedBy>Cindy W</cp:lastModifiedBy>
  <cp:revision>20</cp:revision>
  <cp:lastPrinted>2019-01-26T02:09:37Z</cp:lastPrinted>
  <dcterms:created xsi:type="dcterms:W3CDTF">2019-01-11T23:56:13Z</dcterms:created>
  <dcterms:modified xsi:type="dcterms:W3CDTF">2019-01-31T22:37:48Z</dcterms:modified>
</cp:coreProperties>
</file>